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4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36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0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00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9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4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8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5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0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5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7DB75-9853-4E67-8723-2668961AF9E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DE0A4-D8FE-4942-9683-A0BF36952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dirty="0" smtClean="0"/>
              <a:t>Wed. October 2,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Agenda: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Correcting the use of “you”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Grammar Presentation: Run </a:t>
            </a:r>
            <a:r>
              <a:rPr lang="en-US" dirty="0" err="1" smtClean="0">
                <a:solidFill>
                  <a:schemeClr val="tx1"/>
                </a:solidFill>
              </a:rPr>
              <a:t>ons</a:t>
            </a:r>
            <a:r>
              <a:rPr lang="en-US" dirty="0" smtClean="0">
                <a:solidFill>
                  <a:schemeClr val="tx1"/>
                </a:solidFill>
              </a:rPr>
              <a:t> and Comma Splices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Grammar Quiz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Paragraph 2 Topic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Run </a:t>
            </a:r>
            <a:r>
              <a:rPr lang="en-US" dirty="0" err="1" smtClean="0"/>
              <a:t>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Separate two sentences with a period, and capitalize the next word: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My brother loves to cook he doesn’t like others to cook for him.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My brother loves to cook. He doesn’t like others to cook for him.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32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Run </a:t>
            </a:r>
            <a:r>
              <a:rPr lang="en-US" dirty="0" err="1" smtClean="0"/>
              <a:t>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2. Separate the two sentences with a comma, and add a coordinating conjunction (</a:t>
            </a:r>
            <a:r>
              <a:rPr lang="en-US" i="1" dirty="0" smtClean="0"/>
              <a:t>for, and, nor, but, or, yet, so)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new Bond movie came out yesterday we’re not sure if it’s rated R or PG-13.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new Bond movie came out yesterday, but we’re not sure if it’s rated R or PG-13.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17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Run </a:t>
            </a:r>
            <a:r>
              <a:rPr lang="en-US" dirty="0" err="1" smtClean="0"/>
              <a:t>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Separate the sentences with a semicolon if these conditions are met: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a) the sentences are short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b) they are closely related to one another</a:t>
            </a:r>
          </a:p>
          <a:p>
            <a:pPr marL="0" indent="0">
              <a:buNone/>
            </a:pPr>
            <a:r>
              <a:rPr lang="en-US" dirty="0" smtClean="0"/>
              <a:t>Casey is hard to get to know she hides her feelings well.</a:t>
            </a:r>
          </a:p>
          <a:p>
            <a:pPr marL="0" indent="0">
              <a:buNone/>
            </a:pPr>
            <a:r>
              <a:rPr lang="en-US" dirty="0" smtClean="0"/>
              <a:t>Casey is hard to get to know; she hides her feelings well.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46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comma splice is a type of run on sentence. It has a comma separating two independent clauses.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library has over 1,000 journals, they can be found online.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01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Correct comma splices as you would correct a run on:</a:t>
            </a:r>
          </a:p>
          <a:p>
            <a:pPr marL="514350" indent="-514350">
              <a:buAutoNum type="arabicPeriod"/>
            </a:pPr>
            <a:r>
              <a:rPr lang="en-US" u="sng" dirty="0" smtClean="0"/>
              <a:t>Use a period:</a:t>
            </a:r>
          </a:p>
          <a:p>
            <a:pPr marL="0" indent="0">
              <a:buNone/>
            </a:pPr>
            <a:r>
              <a:rPr lang="en-US" dirty="0" smtClean="0"/>
              <a:t>The library has over 1,000 journals. They can be found online.</a:t>
            </a:r>
          </a:p>
          <a:p>
            <a:pPr marL="514350" indent="-514350">
              <a:buAutoNum type="arabicPeriod" startAt="2"/>
            </a:pPr>
            <a:r>
              <a:rPr lang="en-US" u="sng" dirty="0" smtClean="0"/>
              <a:t>Use a comma + coordinating conjunction:</a:t>
            </a:r>
          </a:p>
          <a:p>
            <a:pPr marL="0" indent="0">
              <a:buNone/>
            </a:pPr>
            <a:r>
              <a:rPr lang="en-US" dirty="0" smtClean="0"/>
              <a:t>The library has over 1,000 journals,  and they can be found online.</a:t>
            </a:r>
          </a:p>
          <a:p>
            <a:pPr marL="514350" indent="-514350">
              <a:buAutoNum type="arabicPeriod" startAt="3"/>
            </a:pPr>
            <a:r>
              <a:rPr lang="en-US" u="sng" dirty="0" smtClean="0"/>
              <a:t>Use a semicolon (if conditions are met):</a:t>
            </a:r>
          </a:p>
          <a:p>
            <a:pPr marL="0" indent="0">
              <a:buNone/>
            </a:pPr>
            <a:r>
              <a:rPr lang="en-US" dirty="0" smtClean="0"/>
              <a:t>The library has over 1,000 journals; they can be found online.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162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Both women would graduate at the end of the fall quarter, it was three weeks away.</a:t>
            </a:r>
          </a:p>
          <a:p>
            <a:pPr marL="514350" indent="-514350">
              <a:buAutoNum type="arabicPeriod"/>
            </a:pPr>
            <a:r>
              <a:rPr lang="en-US" dirty="0" smtClean="0"/>
              <a:t>I like going to the beach and collecting driftwood which I make into furniture.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Alanna</a:t>
            </a:r>
            <a:r>
              <a:rPr lang="en-US" dirty="0" smtClean="0"/>
              <a:t> grabbed for the pen that worked she didn’t want to forget his number.</a:t>
            </a:r>
          </a:p>
          <a:p>
            <a:pPr marL="514350" indent="-514350">
              <a:buAutoNum type="arabicPeriod"/>
            </a:pPr>
            <a:r>
              <a:rPr lang="en-US" dirty="0" smtClean="0"/>
              <a:t>Some people get nervous when they meet movie stars, they’re no different from </a:t>
            </a:r>
            <a:r>
              <a:rPr lang="en-US" smtClean="0"/>
              <a:t>ordinary people.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332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Wed. October 2, 2013</vt:lpstr>
      <vt:lpstr>Correcting Run Ons</vt:lpstr>
      <vt:lpstr>Correcting Run Ons</vt:lpstr>
      <vt:lpstr>Correcting Run Ons</vt:lpstr>
      <vt:lpstr>Comma Splices</vt:lpstr>
      <vt:lpstr>Correcting Comma Splices</vt:lpstr>
      <vt:lpstr>PowerPoint Presentation</vt:lpstr>
      <vt:lpstr>Practice</vt:lpstr>
    </vt:vector>
  </TitlesOfParts>
  <Company>SCE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Wed. October 2, 2013</dc:title>
  <dc:creator>student</dc:creator>
  <cp:lastModifiedBy>Instructor</cp:lastModifiedBy>
  <cp:revision>2</cp:revision>
  <dcterms:created xsi:type="dcterms:W3CDTF">2013-10-02T23:47:38Z</dcterms:created>
  <dcterms:modified xsi:type="dcterms:W3CDTF">2013-10-03T16:53:41Z</dcterms:modified>
</cp:coreProperties>
</file>